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-53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48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358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3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94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49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210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50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46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966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31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3116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074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5502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050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374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2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0A5A7-13B2-4A67-A6AB-B50DB4CBFF1B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E2C2F0-E5A4-40C5-98F1-D775DA5C7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71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9264" y="694944"/>
            <a:ext cx="10186416" cy="4821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заседание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муниципальной базовой площадки по предупреждению ДДТТ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Тема: «Использование разнообразных и инновационных подходов в работе с детьми по обучению правилам безопасного поведения на дорогах.»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69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5488" y="621792"/>
            <a:ext cx="11173968" cy="5631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36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рабочей программы общего и дополнительного образования детей при обучение правилам безопасного поведения на дороге дошкольного и младшего школьного возраста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 Школа юного пешехода»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Подготовила: старший воспитатель МБДОУ № 30 </a:t>
            </a:r>
            <a:r>
              <a:rPr lang="ru-RU" sz="2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Ахметзянова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С.В. 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33116" cy="6096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514" y="440436"/>
            <a:ext cx="3353614" cy="41864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7"/>
          <a:stretch/>
        </p:blipFill>
        <p:spPr>
          <a:xfrm>
            <a:off x="7830253" y="3745736"/>
            <a:ext cx="1901629" cy="292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64778"/>
              </p:ext>
            </p:extLst>
          </p:nvPr>
        </p:nvGraphicFramePr>
        <p:xfrm>
          <a:off x="1911928" y="180108"/>
          <a:ext cx="5971309" cy="6265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3" imgW="3971910" imgH="5667255" progId="AcroExch.Document.DC">
                  <p:embed/>
                </p:oleObj>
              </mc:Choice>
              <mc:Fallback>
                <p:oleObj name="Acrobat Document" r:id="rId3" imgW="3971910" imgH="566725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1928" y="180108"/>
                        <a:ext cx="5971309" cy="6265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82" y="5029200"/>
            <a:ext cx="8742218" cy="156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3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399" y="3690331"/>
            <a:ext cx="6033655" cy="31676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90581"/>
            <a:ext cx="4876800" cy="33284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8945" cy="45856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3" y="3529584"/>
            <a:ext cx="4876800" cy="332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9835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</TotalTime>
  <Words>35</Words>
  <Application>Microsoft Office PowerPoint</Application>
  <PresentationFormat>Произвольный</PresentationFormat>
  <Paragraphs>10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Грань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Городок</dc:creator>
  <cp:lastModifiedBy>Миледи</cp:lastModifiedBy>
  <cp:revision>6</cp:revision>
  <dcterms:created xsi:type="dcterms:W3CDTF">2019-10-14T08:24:14Z</dcterms:created>
  <dcterms:modified xsi:type="dcterms:W3CDTF">2019-10-15T06:18:09Z</dcterms:modified>
</cp:coreProperties>
</file>